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00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61.83575" units="1/cm"/>
          <inkml:channelProperty channel="Y" name="resolution" value="63.34311" units="1/cm"/>
          <inkml:channelProperty channel="T" name="resolution" value="1" units="1/dev"/>
        </inkml:channelProperties>
      </inkml:inkSource>
      <inkml:timestamp xml:id="ts0" timeString="2019-04-08T00:49:09.15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6959 4198 0,'8'0'218,"1"0"-218,0 0 16,0 0-16,8 0 16,63 0 31,-18 0 15,26-9 1,53-17 46,-123 17-78,-1 9 0,45-9 1,17-8-1,-61 17-31,17-9 47,-26 9 15,0 0 110,0 0-172,8 0 31,27 0 1,18 9-1,-35-9 0,-19 0-31,19 0 31,-18 0 1,44 0-1,0 8 0,-45-8 16,1 0-16,26 9 1,-8-9-1,-18 0 31,0 0-15,-9 9-16,8-9 1,10 9-1,17 0 0,-26-9 0,0 8 1,17-8-1,-17 0-31,18 0 47,-27 9 125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61.83575" units="1/cm"/>
          <inkml:channelProperty channel="Y" name="resolution" value="63.34311" units="1/cm"/>
          <inkml:channelProperty channel="T" name="resolution" value="1" units="1/dev"/>
        </inkml:channelProperties>
      </inkml:inkSource>
      <inkml:timestamp xml:id="ts0" timeString="2019-04-08T00:49:18.3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9966 4172 0,'9'0'375,"0"0"-359,-1 0-16,10 0 16,0 0-16,-9 0 15,26 0 32,53 0 16,-9 0 15,89 8 15,-97-8-61,-19 0-1,-34 0 0,0 0 0,35 9 16,17 0-15,-26-9-1,-35 0 0,0 0 0,26 9 1,-26-9-32,17 0 46,-17 0 17,0 0-32,0 0 0,17 9 1,1-9-1,-10 0 0,-8 0 0,0 0 16,9 9-15,35-1-1,-36-8-31,45 0 31,-53 0 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61.83575" units="1/cm"/>
          <inkml:channelProperty channel="Y" name="resolution" value="63.34311" units="1/cm"/>
          <inkml:channelProperty channel="T" name="resolution" value="1" units="1/dev"/>
        </inkml:channelProperties>
      </inkml:inkSource>
      <inkml:timestamp xml:id="ts0" timeString="2019-04-08T00:49:23.41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13026 4119 0,'18'0'125,"-18"9"-109,18-1-16,-1 1 31,107 62 16,202 61 15,-247-123-62,177 35 63,370-26 31,-511-1-47,-106-17-16,167 18 0,27-18 0,-71 0 1,-105 0-1,-18 0 16,26 0-16,35-18 0,27-8 0,-70 17 1,-9 9-1,43-18 16,-34 9-16,-1 1 0,1-10 1,34-70-1,-16 53 0,-10-18-15,-18 0 31,-17 0-16,0 9 0,-8 26 16,-28 0-16,10 1 0,-18 8 1,-18 0-1,-9 9 0,10-9 16,52 9-16,-53 0 32,18 9-32,26 0 16,10-9-31,-133 26 15,61-17 0,45-9 16,-80 27-16,-149 17-15,149-27 31,97-17-16,10 0 0,-28 0 16,1 0-16,-9 0-15,-97 9 31,0 18-16,70-18 0,53-9 16,10 0-16,-54 0-15,-9 0 31,54-9-47,-54 0 31,9 0-15,-8 0 31,35 0-16,35 1 0,-62 8 16,-203-9-16,151 9-15,114 9 15,-9-9 16,-18 0 16,10 8-48,8-8 16,-9 0-15,1 9 62,-10-9-62,27 9 15,-9-9 94,1 0-31,-1 0-63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61.83575" units="1/cm"/>
          <inkml:channelProperty channel="Y" name="resolution" value="63.34311" units="1/cm"/>
          <inkml:channelProperty channel="T" name="resolution" value="1" units="1/dev"/>
        </inkml:channelProperties>
      </inkml:inkSource>
      <inkml:timestamp xml:id="ts0" timeString="2019-04-08T00:49:31.5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2117 5362 0,'8'0'78,"10"0"32,-9 0-110,9 0 15,96 9 79,-43 9-63,-62-18 1,8 9-1,27-9 0,27 0 0,-9 0 1,-45 0-1,-8 0 0,0 0 16,0 0-16,8 0 0,-8 0 1,0 0-1,0 0 47,0 8-47,-1-8 79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61.83575" units="1/cm"/>
          <inkml:channelProperty channel="Y" name="resolution" value="63.34311" units="1/cm"/>
          <inkml:channelProperty channel="T" name="resolution" value="1" units="1/dev"/>
        </inkml:channelProperties>
      </inkml:inkSource>
      <inkml:timestamp xml:id="ts0" timeString="2019-04-08T00:49:34.1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7003 5345 0,'8'0'141,"1"0"-141,9 0 16,0 0 30,-10 0-14,1 0-17,9 0-15,-1 0 16,1 0-16,0 8 0,79 1 62,17 0 17,-96-9-17,229 9 32,-238-9-16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41253-2BAA-4913-B95C-9AD375D9F4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350F55-3AA6-47AA-AF2A-CD8FA1031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A278F-018D-426C-9EFF-E2ED3298C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6639-6678-4C94-9DB5-92012368625B}" type="datetimeFigureOut">
              <a:rPr lang="en-AU" smtClean="0"/>
              <a:t>15/04/2019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C85D6-44DA-4881-A974-E79961A0B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74005-1C89-4F2D-AEC1-28DBA228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BF97-FE84-4194-9839-F0AFEC8AB27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772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13979-3EAD-4970-A354-905359F65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5CE048-1D95-4E0E-B40F-61CE2DFE02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1CDC6-2A83-480F-B945-BA45A729B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6639-6678-4C94-9DB5-92012368625B}" type="datetimeFigureOut">
              <a:rPr lang="en-AU" smtClean="0"/>
              <a:t>15/04/2019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2FCDF-296F-469B-885E-1EB11A9C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555B0-8906-4E62-AE78-2C136F895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BF97-FE84-4194-9839-F0AFEC8AB27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2228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610A04-ED22-4355-A780-17D658770F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37EAD9-1D80-4035-AEC5-5E5B76D93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F83BC-5659-4EED-B5B5-61F9E3067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6639-6678-4C94-9DB5-92012368625B}" type="datetimeFigureOut">
              <a:rPr lang="en-AU" smtClean="0"/>
              <a:t>15/04/2019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11CF1-267C-46D7-BBA6-B425497E1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02B81-446F-4A61-AA9B-72C975EBF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BF97-FE84-4194-9839-F0AFEC8AB27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3756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A891-0FCA-4715-A0FC-59C43D7F0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81AF4-2BE6-425C-A8B7-79E318136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45389-F6F8-443A-B5D2-38098C3AF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6639-6678-4C94-9DB5-92012368625B}" type="datetimeFigureOut">
              <a:rPr lang="en-AU" smtClean="0"/>
              <a:t>15/04/2019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CDDF7-CC61-429B-9E86-81B193E0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30CF1-B9D7-45D2-B6FC-D074EB361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BF97-FE84-4194-9839-F0AFEC8AB27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931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424DA-8FA4-4D12-91D8-6856BD3C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324B1-4F27-42AD-9AB5-CC70154B4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B61E7-895D-46A6-A9BF-E7F13890F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6639-6678-4C94-9DB5-92012368625B}" type="datetimeFigureOut">
              <a:rPr lang="en-AU" smtClean="0"/>
              <a:t>15/04/2019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380B5-916E-44FE-BDF9-83337CAA2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196D0-4968-4FC9-BCB8-09AE1525C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BF97-FE84-4194-9839-F0AFEC8AB27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92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7972B-0ADE-4138-9175-44966FFA8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2BAB4-D955-4480-8183-99E1FE137C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4350A-33AE-41DA-9335-ECCF41DC7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3F2E5A-343E-47C4-8C33-B47EB7549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6639-6678-4C94-9DB5-92012368625B}" type="datetimeFigureOut">
              <a:rPr lang="en-AU" smtClean="0"/>
              <a:t>15/04/2019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2ACEAA-FB0B-4554-BF7E-ACF8C1A81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18A6B0-E49F-4AFB-BDA7-786F0681D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BF97-FE84-4194-9839-F0AFEC8AB27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62283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D0211-D932-450D-9211-31F9160A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BF452-A21E-41A2-A50B-B1BD9A746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FCC94-CF2D-4F0A-A8F7-262C5CC70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BCC9B8-77AE-4CF3-8822-56DB049741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3DAC58-2ACB-4235-A0A3-2020F39506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88F6C5-C7BD-4418-88D9-638567BBE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6639-6678-4C94-9DB5-92012368625B}" type="datetimeFigureOut">
              <a:rPr lang="en-AU" smtClean="0"/>
              <a:t>15/04/2019</a:t>
            </a:fld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799B50-C793-49F4-9F88-2B965A8F3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9FA17-3AAF-4D23-9925-AD8CFFBF5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BF97-FE84-4194-9839-F0AFEC8AB27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757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872A6-A528-44E6-A7CB-4CB35BDB4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03B3EA-1D8D-4120-8A9C-7723D41B4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6639-6678-4C94-9DB5-92012368625B}" type="datetimeFigureOut">
              <a:rPr lang="en-AU" smtClean="0"/>
              <a:t>15/04/2019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1D53B4-B48E-4995-953A-FDBBC92F1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ECECCF-6C13-40D3-8DBF-38EE6653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BF97-FE84-4194-9839-F0AFEC8AB27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45746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alphaModFix amt="1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8104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AB1DB-8E72-436D-B889-76CF4A347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6BB30-5D2F-4048-AE8F-8ED6104B9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71844E-581E-46EE-A6C6-C33175337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12AFF-3F06-4B9E-8DD1-C13F959DE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6639-6678-4C94-9DB5-92012368625B}" type="datetimeFigureOut">
              <a:rPr lang="en-AU" smtClean="0"/>
              <a:t>15/04/2019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F9589-E009-4482-B7EC-CFE679C08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6040E3-5B19-49D1-BEE1-A813BD73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BF97-FE84-4194-9839-F0AFEC8AB27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43515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F1BB4-A080-4996-A425-C37B497DF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CB435F-A07A-49AD-B120-F90A84A33E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E68073-0143-480F-B1C0-5720929A6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045ED-F617-4530-A5B9-EA487B9C0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6639-6678-4C94-9DB5-92012368625B}" type="datetimeFigureOut">
              <a:rPr lang="en-AU" smtClean="0"/>
              <a:t>15/04/2019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4D278D-2DE4-44E3-AD60-36F074D9E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79078-A158-4D10-9B82-DB9EE6B73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BF97-FE84-4194-9839-F0AFEC8AB27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9694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04D8D3-DC19-4C2D-A753-279919304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C1444-10FA-4C84-B644-1738F5871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79EB0-9F4A-490F-A0B1-4D1823AC19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B6639-6678-4C94-9DB5-92012368625B}" type="datetimeFigureOut">
              <a:rPr lang="en-AU" smtClean="0"/>
              <a:t>15/04/2019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BC426-BC67-4556-812C-927768DC40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56F77-B007-4F93-8B27-2F8B58E5E7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6BF97-FE84-4194-9839-F0AFEC8AB27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873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mpQZVYPuDG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paVIwdcQdn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customXml" Target="../ink/ink5.xml"/><Relationship Id="rId3" Type="http://schemas.openxmlformats.org/officeDocument/2006/relationships/image" Target="../media/image5.png"/><Relationship Id="rId7" Type="http://schemas.openxmlformats.org/officeDocument/2006/relationships/customXml" Target="../ink/ink2.xml"/><Relationship Id="rId12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9.emf"/><Relationship Id="rId4" Type="http://schemas.openxmlformats.org/officeDocument/2006/relationships/image" Target="../media/image6.png"/><Relationship Id="rId9" Type="http://schemas.openxmlformats.org/officeDocument/2006/relationships/customXml" Target="../ink/ink3.xml"/><Relationship Id="rId1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xnae2J3DAl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57B47C-56EC-4CB0-AFB3-1C89DAAE474A}"/>
              </a:ext>
            </a:extLst>
          </p:cNvPr>
          <p:cNvSpPr txBox="1"/>
          <p:nvPr/>
        </p:nvSpPr>
        <p:spPr>
          <a:xfrm>
            <a:off x="4415741" y="1446837"/>
            <a:ext cx="76740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Introduction to Home Networking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0DC2A1-8728-4D4E-AC09-009459AF2BD6}"/>
              </a:ext>
            </a:extLst>
          </p:cNvPr>
          <p:cNvSpPr txBox="1"/>
          <p:nvPr/>
        </p:nvSpPr>
        <p:spPr>
          <a:xfrm>
            <a:off x="9815332" y="6134582"/>
            <a:ext cx="2002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Kelvin Cording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 panose="020F0502020204030204"/>
              </a:rPr>
              <a:t>April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BC5C33-BD31-44CA-8C82-675CB46ED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42" y="1637818"/>
            <a:ext cx="3881377" cy="29110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100DD5-8CC2-40D3-85FE-1A2A4721CDF8}"/>
              </a:ext>
            </a:extLst>
          </p:cNvPr>
          <p:cNvSpPr txBox="1"/>
          <p:nvPr/>
        </p:nvSpPr>
        <p:spPr>
          <a:xfrm>
            <a:off x="6216350" y="5093954"/>
            <a:ext cx="2849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i="1" dirty="0">
                <a:latin typeface="Arial Rounded MT Bold" panose="020F0704030504030204" pitchFamily="34" charset="0"/>
              </a:rPr>
              <a:t>Part 2</a:t>
            </a:r>
          </a:p>
        </p:txBody>
      </p:sp>
    </p:spTree>
    <p:extLst>
      <p:ext uri="{BB962C8B-B14F-4D97-AF65-F5344CB8AC3E}">
        <p14:creationId xmlns:p14="http://schemas.microsoft.com/office/powerpoint/2010/main" val="1795532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903AB09-27CD-43BB-8DC1-31C4C7DD1169}"/>
              </a:ext>
            </a:extLst>
          </p:cNvPr>
          <p:cNvSpPr txBox="1"/>
          <p:nvPr/>
        </p:nvSpPr>
        <p:spPr>
          <a:xfrm>
            <a:off x="5279898" y="6368796"/>
            <a:ext cx="1632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Desktop Clients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154899-86B2-4819-B739-89C00175AF88}"/>
              </a:ext>
            </a:extLst>
          </p:cNvPr>
          <p:cNvGrpSpPr/>
          <p:nvPr/>
        </p:nvGrpSpPr>
        <p:grpSpPr>
          <a:xfrm>
            <a:off x="494356" y="1650492"/>
            <a:ext cx="5530017" cy="4286468"/>
            <a:chOff x="494356" y="1650492"/>
            <a:chExt cx="5530017" cy="428646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55E1F7D-C87C-4B1C-B366-4AC4F76C3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4356" y="1650492"/>
              <a:ext cx="5530017" cy="3804622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0BD1834-5EDA-46B3-B33A-AF8A4017A3DA}"/>
                </a:ext>
              </a:extLst>
            </p:cNvPr>
            <p:cNvSpPr/>
            <p:nvPr/>
          </p:nvSpPr>
          <p:spPr>
            <a:xfrm>
              <a:off x="2139696" y="1920240"/>
              <a:ext cx="43434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E2A20F6-79D3-442A-861E-1E66D4090DF2}"/>
                </a:ext>
              </a:extLst>
            </p:cNvPr>
            <p:cNvSpPr/>
            <p:nvPr/>
          </p:nvSpPr>
          <p:spPr>
            <a:xfrm>
              <a:off x="1298448" y="1700784"/>
              <a:ext cx="374904" cy="822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3903FBC-D8D2-4170-B803-F60AEC4C3B47}"/>
                </a:ext>
              </a:extLst>
            </p:cNvPr>
            <p:cNvSpPr/>
            <p:nvPr/>
          </p:nvSpPr>
          <p:spPr>
            <a:xfrm>
              <a:off x="1783080" y="2560320"/>
              <a:ext cx="626364" cy="960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E518C52-B5D3-45F0-B5BB-50C84F8BA183}"/>
                </a:ext>
              </a:extLst>
            </p:cNvPr>
            <p:cNvSpPr txBox="1"/>
            <p:nvPr/>
          </p:nvSpPr>
          <p:spPr>
            <a:xfrm>
              <a:off x="2185416" y="5567628"/>
              <a:ext cx="1847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FTP using Firefox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EC97B5E-976B-4B7A-9756-A4CB3F231D78}"/>
              </a:ext>
            </a:extLst>
          </p:cNvPr>
          <p:cNvGrpSpPr/>
          <p:nvPr/>
        </p:nvGrpSpPr>
        <p:grpSpPr>
          <a:xfrm>
            <a:off x="6295071" y="1650492"/>
            <a:ext cx="5745318" cy="4392692"/>
            <a:chOff x="6295071" y="1650492"/>
            <a:chExt cx="5745318" cy="439269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398347C-B1CF-4065-BC12-41222B4E9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5071" y="1650492"/>
              <a:ext cx="5745318" cy="3690354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1F20D51-D7E3-43E6-A84B-0AA9A7AEEFAE}"/>
                </a:ext>
              </a:extLst>
            </p:cNvPr>
            <p:cNvSpPr/>
            <p:nvPr/>
          </p:nvSpPr>
          <p:spPr>
            <a:xfrm>
              <a:off x="7466076" y="1988820"/>
              <a:ext cx="854964" cy="1737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B9062E5-C2AD-46EC-98F8-15A551B03644}"/>
                </a:ext>
              </a:extLst>
            </p:cNvPr>
            <p:cNvSpPr txBox="1"/>
            <p:nvPr/>
          </p:nvSpPr>
          <p:spPr>
            <a:xfrm>
              <a:off x="7813548" y="5673852"/>
              <a:ext cx="3268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Http:// (with Static IP address)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633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37FF1C-F81B-42CB-8446-9CBD54E57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217" y="0"/>
            <a:ext cx="8889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61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8BF213-FE93-47CC-B733-2D297F531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696" y="109727"/>
            <a:ext cx="10198781" cy="61124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5317D4-3CA8-469C-BB65-DA75EDB7A44E}"/>
              </a:ext>
            </a:extLst>
          </p:cNvPr>
          <p:cNvSpPr txBox="1"/>
          <p:nvPr/>
        </p:nvSpPr>
        <p:spPr>
          <a:xfrm>
            <a:off x="4384548" y="6173201"/>
            <a:ext cx="4521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/>
              <a:t>Synology Control Panel</a:t>
            </a:r>
          </a:p>
        </p:txBody>
      </p:sp>
    </p:spTree>
    <p:extLst>
      <p:ext uri="{BB962C8B-B14F-4D97-AF65-F5344CB8AC3E}">
        <p14:creationId xmlns:p14="http://schemas.microsoft.com/office/powerpoint/2010/main" val="1902400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3F3462-82CA-40C8-892B-390560AF7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112" y="323691"/>
            <a:ext cx="8791056" cy="5766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7ADCC9-7F93-4AF3-9DAB-CE717A22016E}"/>
              </a:ext>
            </a:extLst>
          </p:cNvPr>
          <p:cNvSpPr txBox="1"/>
          <p:nvPr/>
        </p:nvSpPr>
        <p:spPr>
          <a:xfrm>
            <a:off x="3950208" y="6313932"/>
            <a:ext cx="4187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Synology Storage Manager</a:t>
            </a:r>
          </a:p>
        </p:txBody>
      </p:sp>
    </p:spTree>
    <p:extLst>
      <p:ext uri="{BB962C8B-B14F-4D97-AF65-F5344CB8AC3E}">
        <p14:creationId xmlns:p14="http://schemas.microsoft.com/office/powerpoint/2010/main" val="866609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038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EE5778-3121-4958-9C1E-945C62E54D17}"/>
              </a:ext>
            </a:extLst>
          </p:cNvPr>
          <p:cNvSpPr txBox="1"/>
          <p:nvPr/>
        </p:nvSpPr>
        <p:spPr>
          <a:xfrm>
            <a:off x="419917" y="494482"/>
            <a:ext cx="4399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/>
              <a:t>Review - </a:t>
            </a:r>
            <a:r>
              <a:rPr lang="en-AU" sz="2800" i="1" dirty="0"/>
              <a:t>Part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48FC68-9BAA-4450-AB65-5DE4E15C7248}"/>
              </a:ext>
            </a:extLst>
          </p:cNvPr>
          <p:cNvSpPr txBox="1"/>
          <p:nvPr/>
        </p:nvSpPr>
        <p:spPr>
          <a:xfrm>
            <a:off x="780967" y="1628652"/>
            <a:ext cx="822567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sz="2800" dirty="0"/>
              <a:t>IP Addresses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AU" sz="2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sz="2800" dirty="0"/>
              <a:t>Connecting PC to router for local Lan connections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AU" sz="2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sz="2800" dirty="0"/>
              <a:t> What  is  DHCP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AU" sz="2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sz="2800" dirty="0"/>
              <a:t> Connecting to NAS  (Synology)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0261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DCD84B-B3A8-4F07-8C7D-3377A712ACEB}"/>
              </a:ext>
            </a:extLst>
          </p:cNvPr>
          <p:cNvSpPr txBox="1"/>
          <p:nvPr/>
        </p:nvSpPr>
        <p:spPr>
          <a:xfrm>
            <a:off x="364975" y="514105"/>
            <a:ext cx="6926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 </a:t>
            </a:r>
            <a:r>
              <a:rPr lang="en-AU" sz="4400" dirty="0">
                <a:solidFill>
                  <a:schemeClr val="accent1">
                    <a:lumMod val="75000"/>
                  </a:schemeClr>
                </a:solidFill>
              </a:rPr>
              <a:t>Home Networking    </a:t>
            </a:r>
            <a:r>
              <a:rPr lang="en-AU" sz="2800" i="1" dirty="0"/>
              <a:t>Part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949D47-0753-40D6-A588-103DC8B467B4}"/>
              </a:ext>
            </a:extLst>
          </p:cNvPr>
          <p:cNvSpPr txBox="1"/>
          <p:nvPr/>
        </p:nvSpPr>
        <p:spPr>
          <a:xfrm>
            <a:off x="659310" y="1730688"/>
            <a:ext cx="52227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/>
              <a:t>Domain Name Server  (DNS)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/>
              <a:t>Port Forwarding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/>
              <a:t>Static &amp; Dynamic DNS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/>
              <a:t> Accessing Home Network externally from Internet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/>
              <a:t>Smartphones, Tablets &amp; Desktop clients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/>
              <a:t>Application to Synology NAS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8005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9AC394-BEF1-45B5-9354-70B11D189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175" y="0"/>
            <a:ext cx="954565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19EA06-3EBF-4AB6-8E68-30979CE2E3AB}"/>
              </a:ext>
            </a:extLst>
          </p:cNvPr>
          <p:cNvSpPr txBox="1"/>
          <p:nvPr/>
        </p:nvSpPr>
        <p:spPr>
          <a:xfrm>
            <a:off x="3268870" y="2725530"/>
            <a:ext cx="4289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/>
              <a:t>Link to Video </a:t>
            </a:r>
            <a:r>
              <a:rPr lang="en-AU" sz="3600" dirty="0">
                <a:hlinkClick r:id="rId4"/>
              </a:rPr>
              <a:t>Here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49908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DD834B-53FC-4EF9-9B99-46C24B2C7798}"/>
              </a:ext>
            </a:extLst>
          </p:cNvPr>
          <p:cNvSpPr txBox="1"/>
          <p:nvPr/>
        </p:nvSpPr>
        <p:spPr>
          <a:xfrm>
            <a:off x="-43960" y="2338755"/>
            <a:ext cx="2742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i="1" dirty="0"/>
              <a:t>Review -</a:t>
            </a:r>
          </a:p>
          <a:p>
            <a:r>
              <a:rPr lang="en-AU" sz="2800" dirty="0"/>
              <a:t> Port Forwarding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32DBF7-9D26-4EC7-A65E-141BE77ED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" y="0"/>
            <a:ext cx="1219068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94E787-5017-4750-A5DC-CF01CC941138}"/>
              </a:ext>
            </a:extLst>
          </p:cNvPr>
          <p:cNvSpPr txBox="1"/>
          <p:nvPr/>
        </p:nvSpPr>
        <p:spPr>
          <a:xfrm>
            <a:off x="3790273" y="4264621"/>
            <a:ext cx="4492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/>
              <a:t>Link to Video </a:t>
            </a:r>
            <a:r>
              <a:rPr lang="en-AU" sz="3600" dirty="0">
                <a:hlinkClick r:id="rId4"/>
              </a:rPr>
              <a:t>HERE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1165322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76DE9A-426A-4B5E-BE33-C9EE8EA22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286" y="3420888"/>
            <a:ext cx="6123708" cy="32601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EA173E-E4B5-42B7-BF22-81FD9B7DC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251" y="176975"/>
            <a:ext cx="8677456" cy="29785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2EBE5C7-96BF-4E68-BBA8-DEC8C32EB653}"/>
                  </a:ext>
                </a:extLst>
              </p14:cNvPr>
              <p14:cNvContentPartPr/>
              <p14:nvPr/>
            </p14:nvContentPartPr>
            <p14:xfrm>
              <a:off x="2505240" y="1482840"/>
              <a:ext cx="438480" cy="28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2EBE5C7-96BF-4E68-BBA8-DEC8C32EB65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89400" y="1419480"/>
                <a:ext cx="46980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03F89E1-BAA8-4D9D-9099-F22B35B0FDCA}"/>
                  </a:ext>
                </a:extLst>
              </p14:cNvPr>
              <p14:cNvContentPartPr/>
              <p14:nvPr/>
            </p14:nvContentPartPr>
            <p14:xfrm>
              <a:off x="3587760" y="1501920"/>
              <a:ext cx="406800" cy="22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03F89E1-BAA8-4D9D-9099-F22B35B0FDC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71920" y="1438560"/>
                <a:ext cx="43812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5EB267A-8477-4B30-98D2-F0A50AA1EC6B}"/>
                  </a:ext>
                </a:extLst>
              </p14:cNvPr>
              <p14:cNvContentPartPr/>
              <p14:nvPr/>
            </p14:nvContentPartPr>
            <p14:xfrm>
              <a:off x="4683240" y="1419120"/>
              <a:ext cx="971640" cy="184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5EB267A-8477-4B30-98D2-F0A50AA1EC6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67400" y="1355760"/>
                <a:ext cx="100296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F1CC547-2F23-4884-873F-155EBA770C67}"/>
                  </a:ext>
                </a:extLst>
              </p14:cNvPr>
              <p14:cNvContentPartPr/>
              <p14:nvPr/>
            </p14:nvContentPartPr>
            <p14:xfrm>
              <a:off x="762120" y="1930320"/>
              <a:ext cx="196920" cy="16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F1CC547-2F23-4884-873F-155EBA770C6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6280" y="1866960"/>
                <a:ext cx="22824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5069E93-D29E-4580-A7BC-6222523691F4}"/>
                  </a:ext>
                </a:extLst>
              </p14:cNvPr>
              <p14:cNvContentPartPr/>
              <p14:nvPr/>
            </p14:nvContentPartPr>
            <p14:xfrm>
              <a:off x="2521080" y="1924200"/>
              <a:ext cx="225720" cy="12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5069E93-D29E-4580-A7BC-6222523691F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05240" y="1860840"/>
                <a:ext cx="257040" cy="13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832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971142-A14E-4B55-A3B6-1B3F9A43775F}"/>
              </a:ext>
            </a:extLst>
          </p:cNvPr>
          <p:cNvSpPr txBox="1"/>
          <p:nvPr/>
        </p:nvSpPr>
        <p:spPr>
          <a:xfrm>
            <a:off x="181172" y="2954034"/>
            <a:ext cx="2074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u="sng" dirty="0"/>
              <a:t>Static IP</a:t>
            </a:r>
          </a:p>
          <a:p>
            <a:endParaRPr lang="en-AU" dirty="0"/>
          </a:p>
          <a:p>
            <a:r>
              <a:rPr lang="en-AU" dirty="0"/>
              <a:t>ISP provides the same IP address all the time.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D5A926-046A-4C9A-B5C0-64E124EF54A7}"/>
              </a:ext>
            </a:extLst>
          </p:cNvPr>
          <p:cNvSpPr txBox="1"/>
          <p:nvPr/>
        </p:nvSpPr>
        <p:spPr>
          <a:xfrm>
            <a:off x="38440" y="1001218"/>
            <a:ext cx="27471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u="sng" dirty="0"/>
              <a:t>Dynamic IP</a:t>
            </a:r>
          </a:p>
          <a:p>
            <a:endParaRPr lang="en-AU" dirty="0"/>
          </a:p>
          <a:p>
            <a:r>
              <a:rPr lang="en-AU" dirty="0"/>
              <a:t> ISP provides an IP address</a:t>
            </a:r>
          </a:p>
          <a:p>
            <a:r>
              <a:rPr lang="en-AU" dirty="0"/>
              <a:t>that may change from time to 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B2D078-266F-4BA1-8D9F-97C528B32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820" y="171123"/>
            <a:ext cx="8249074" cy="52834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97C79B-CAE0-4B69-937B-27B8977F9B70}"/>
              </a:ext>
            </a:extLst>
          </p:cNvPr>
          <p:cNvSpPr txBox="1"/>
          <p:nvPr/>
        </p:nvSpPr>
        <p:spPr>
          <a:xfrm>
            <a:off x="4551107" y="5945260"/>
            <a:ext cx="4744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Link to Video </a:t>
            </a:r>
            <a:r>
              <a:rPr lang="en-AU" sz="3200" dirty="0">
                <a:hlinkClick r:id="rId4"/>
              </a:rPr>
              <a:t>HERE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94557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9A64BF-C3DC-45FF-9EC6-DD040FDED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1"/>
            <a:ext cx="6032938" cy="38071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F60EF0-156F-40D1-9CD7-FAEF7315C7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111" y="2135885"/>
            <a:ext cx="8208579" cy="41186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93DB6C-8C57-468E-90C8-ABDF0BE83F8E}"/>
              </a:ext>
            </a:extLst>
          </p:cNvPr>
          <p:cNvCxnSpPr>
            <a:cxnSpLocks/>
          </p:cNvCxnSpPr>
          <p:nvPr/>
        </p:nvCxnSpPr>
        <p:spPr>
          <a:xfrm flipV="1">
            <a:off x="438492" y="1860804"/>
            <a:ext cx="5445252" cy="6400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C85E890-EAEF-44CE-9A09-9EF76599D221}"/>
              </a:ext>
            </a:extLst>
          </p:cNvPr>
          <p:cNvSpPr txBox="1"/>
          <p:nvPr/>
        </p:nvSpPr>
        <p:spPr>
          <a:xfrm>
            <a:off x="6624250" y="863108"/>
            <a:ext cx="497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Clients connecting from outside local network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0E746A-B0AE-4BF7-91CC-24EA786642E2}"/>
              </a:ext>
            </a:extLst>
          </p:cNvPr>
          <p:cNvSpPr txBox="1"/>
          <p:nvPr/>
        </p:nvSpPr>
        <p:spPr>
          <a:xfrm>
            <a:off x="1188720" y="1569642"/>
            <a:ext cx="13258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Using Static IP Address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778C27-9009-48BB-BA8E-37AF7DB46A90}"/>
              </a:ext>
            </a:extLst>
          </p:cNvPr>
          <p:cNvSpPr txBox="1"/>
          <p:nvPr/>
        </p:nvSpPr>
        <p:spPr>
          <a:xfrm>
            <a:off x="4451159" y="1569641"/>
            <a:ext cx="158180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Port Forwarding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739E0E-4D7B-4936-9563-12AAEE2819F0}"/>
              </a:ext>
            </a:extLst>
          </p:cNvPr>
          <p:cNvSpPr txBox="1"/>
          <p:nvPr/>
        </p:nvSpPr>
        <p:spPr>
          <a:xfrm>
            <a:off x="399393" y="4361793"/>
            <a:ext cx="125871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Synology</a:t>
            </a:r>
          </a:p>
        </p:txBody>
      </p:sp>
    </p:spTree>
    <p:extLst>
      <p:ext uri="{BB962C8B-B14F-4D97-AF65-F5344CB8AC3E}">
        <p14:creationId xmlns:p14="http://schemas.microsoft.com/office/powerpoint/2010/main" val="351742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D240E05-4B2E-44F6-A26F-771FD28CCA7E}"/>
              </a:ext>
            </a:extLst>
          </p:cNvPr>
          <p:cNvSpPr txBox="1"/>
          <p:nvPr/>
        </p:nvSpPr>
        <p:spPr>
          <a:xfrm>
            <a:off x="4614041" y="6340885"/>
            <a:ext cx="4566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Smartphone Clients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C54C039-4222-42E9-935C-59B53B2BBF03}"/>
              </a:ext>
            </a:extLst>
          </p:cNvPr>
          <p:cNvGrpSpPr/>
          <p:nvPr/>
        </p:nvGrpSpPr>
        <p:grpSpPr>
          <a:xfrm>
            <a:off x="8786977" y="0"/>
            <a:ext cx="3159047" cy="6076450"/>
            <a:chOff x="8786977" y="0"/>
            <a:chExt cx="3159047" cy="607645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0814EA4-A7D1-4DC2-81A3-487D51395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6977" y="0"/>
              <a:ext cx="3006646" cy="534514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F70765B-3562-48F6-8289-E995C7CB13EC}"/>
                </a:ext>
              </a:extLst>
            </p:cNvPr>
            <p:cNvSpPr txBox="1"/>
            <p:nvPr/>
          </p:nvSpPr>
          <p:spPr>
            <a:xfrm>
              <a:off x="9180787" y="5707118"/>
              <a:ext cx="27652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Synology Applications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E523637-1073-46A3-924B-59A422CE133E}"/>
              </a:ext>
            </a:extLst>
          </p:cNvPr>
          <p:cNvGrpSpPr/>
          <p:nvPr/>
        </p:nvGrpSpPr>
        <p:grpSpPr>
          <a:xfrm>
            <a:off x="4929352" y="0"/>
            <a:ext cx="3006646" cy="6076450"/>
            <a:chOff x="4929352" y="0"/>
            <a:chExt cx="3006646" cy="60764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14EB65B-F9DF-447B-B690-3CFF31908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352" y="0"/>
              <a:ext cx="3006646" cy="534514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9CC3287-A5B4-4EF1-AC46-215F4F1C35B8}"/>
                </a:ext>
              </a:extLst>
            </p:cNvPr>
            <p:cNvSpPr/>
            <p:nvPr/>
          </p:nvSpPr>
          <p:spPr>
            <a:xfrm>
              <a:off x="5843752" y="2270234"/>
              <a:ext cx="835572" cy="1261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19E651-3F43-4B5A-99E1-44F7655454F8}"/>
                </a:ext>
              </a:extLst>
            </p:cNvPr>
            <p:cNvSpPr txBox="1"/>
            <p:nvPr/>
          </p:nvSpPr>
          <p:spPr>
            <a:xfrm>
              <a:off x="5113283" y="5707118"/>
              <a:ext cx="26748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FTP Client   (in X-</a:t>
              </a:r>
              <a:r>
                <a:rPr lang="en-AU" dirty="0" err="1"/>
                <a:t>plore</a:t>
              </a:r>
              <a:r>
                <a:rPr lang="en-AU" dirty="0"/>
                <a:t>)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C5F472-39BF-4FE1-A9EB-C78605FB414E}"/>
              </a:ext>
            </a:extLst>
          </p:cNvPr>
          <p:cNvGrpSpPr/>
          <p:nvPr/>
        </p:nvGrpSpPr>
        <p:grpSpPr>
          <a:xfrm>
            <a:off x="768075" y="0"/>
            <a:ext cx="3257550" cy="6148552"/>
            <a:chOff x="768075" y="0"/>
            <a:chExt cx="3257550" cy="614855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3003CA3-8971-4710-9AE9-FC097E6DA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075" y="0"/>
              <a:ext cx="3257550" cy="57912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717C15-1FB5-4B9E-93F0-068C92D1D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65402" y="357352"/>
              <a:ext cx="1104041" cy="16816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E8F8083-C483-4627-99F8-7A113DC81DE0}"/>
                </a:ext>
              </a:extLst>
            </p:cNvPr>
            <p:cNvSpPr txBox="1"/>
            <p:nvPr/>
          </p:nvSpPr>
          <p:spPr>
            <a:xfrm>
              <a:off x="1059112" y="5779220"/>
              <a:ext cx="2916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Google search with http://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304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161</Words>
  <Application>Microsoft Office PowerPoint</Application>
  <PresentationFormat>Widescreen</PresentationFormat>
  <Paragraphs>49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Rounded MT Bold</vt:lpstr>
      <vt:lpstr>Calibri</vt:lpstr>
      <vt:lpstr>Calibri Light</vt:lpstr>
      <vt:lpstr>Comic Sans MS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Multimedia SIG</dc:creator>
  <cp:lastModifiedBy>Multimedia SIG</cp:lastModifiedBy>
  <cp:revision>25</cp:revision>
  <dcterms:created xsi:type="dcterms:W3CDTF">2019-04-06T23:34:22Z</dcterms:created>
  <dcterms:modified xsi:type="dcterms:W3CDTF">2019-04-15T07:02:53Z</dcterms:modified>
</cp:coreProperties>
</file>